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4" r:id="rId4"/>
    <p:sldId id="265" r:id="rId5"/>
    <p:sldId id="267" r:id="rId6"/>
    <p:sldId id="268" r:id="rId7"/>
    <p:sldId id="263" r:id="rId8"/>
    <p:sldId id="266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6"/>
  </p:normalViewPr>
  <p:slideViewPr>
    <p:cSldViewPr snapToGrid="0" snapToObjects="1">
      <p:cViewPr>
        <p:scale>
          <a:sx n="74" d="100"/>
          <a:sy n="74" d="100"/>
        </p:scale>
        <p:origin x="81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2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9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12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43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3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31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0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7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76C93-67F9-3B43-A22C-1A0A673750AA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6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70790" y="1942389"/>
            <a:ext cx="39966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 err="1" smtClean="0">
                <a:latin typeface="Roboto Black" charset="0"/>
                <a:ea typeface="Roboto Black" charset="0"/>
                <a:cs typeface="Roboto Black" charset="0"/>
              </a:rPr>
              <a:t>LetMeIn</a:t>
            </a:r>
            <a:endParaRPr lang="en-US" sz="80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0790" y="1573057"/>
            <a:ext cx="3400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Know Where You Stand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0"/>
          <a:stretch/>
        </p:blipFill>
        <p:spPr>
          <a:xfrm>
            <a:off x="-1073825" y="-293298"/>
            <a:ext cx="8280383" cy="740146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26895" y="4594296"/>
            <a:ext cx="38443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ShinyApp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by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Chunxiao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Li, </a:t>
            </a:r>
          </a:p>
          <a:p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Yunlu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Hao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,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Wenwen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Ye, 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Xuetong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Li, 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Elizabeth Kim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a.k.a.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YHXLCLWYEL</a:t>
            </a: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48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9840" y="1351510"/>
            <a:ext cx="1136611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So you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d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ecided to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a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pply to grad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chool</a:t>
            </a:r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 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10" y="1532554"/>
            <a:ext cx="5519361" cy="397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24937" y="2142886"/>
            <a:ext cx="1136611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in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tatistics.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799" y="356850"/>
            <a:ext cx="3402163" cy="607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3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5885" y="1686810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But where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hould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y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ou apply?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3" y="1686810"/>
            <a:ext cx="5563569" cy="343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5334" y="1307248"/>
            <a:ext cx="1136611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mtClean="0">
                <a:latin typeface="Roboto Black" charset="0"/>
                <a:ea typeface="Roboto Black" charset="0"/>
                <a:cs typeface="Roboto Black" charset="0"/>
              </a:rPr>
              <a:t>Some Factors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: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GRE Scores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GPA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International?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481" y="901276"/>
            <a:ext cx="4631858" cy="496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5885" y="1920445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Here’s what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u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sually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h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appens</a:t>
            </a:r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97" y="1045835"/>
            <a:ext cx="4888542" cy="488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0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360" y="1681554"/>
            <a:ext cx="6211308" cy="34948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7093" y="2748581"/>
            <a:ext cx="11366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mtClean="0">
                <a:latin typeface="Roboto Black" charset="0"/>
                <a:ea typeface="Roboto Black" charset="0"/>
                <a:cs typeface="Roboto Black" charset="0"/>
              </a:rPr>
              <a:t>End result: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71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4345" y="1849586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err="1" smtClean="0">
                <a:latin typeface="Roboto Black" charset="0"/>
                <a:ea typeface="Roboto Black" charset="0"/>
                <a:cs typeface="Roboto Black" charset="0"/>
              </a:rPr>
              <a:t>LetMeIn</a:t>
            </a:r>
            <a:endParaRPr lang="en-US" sz="6600" b="1" dirty="0" smtClean="0">
              <a:latin typeface="Roboto Black" charset="0"/>
              <a:ea typeface="Roboto Black" charset="0"/>
              <a:cs typeface="Roboto Black" charset="0"/>
            </a:endParaRP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m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akes this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easier.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902" y="1704747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0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553" y="345751"/>
            <a:ext cx="11366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What is PROJECT</a:t>
            </a:r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 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TITLE?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6"/>
            <a:ext cx="12192000" cy="684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9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71</Words>
  <Application>Microsoft Macintosh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 Light</vt:lpstr>
      <vt:lpstr>Roboto Black</vt:lpstr>
      <vt:lpstr>Roboto Light</vt:lpstr>
      <vt:lpstr>Roboto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Do I Stand?</dc:title>
  <dc:creator>Microsoft Office User</dc:creator>
  <cp:lastModifiedBy>Microsoft Office User</cp:lastModifiedBy>
  <cp:revision>12</cp:revision>
  <dcterms:created xsi:type="dcterms:W3CDTF">2017-12-12T22:19:46Z</dcterms:created>
  <dcterms:modified xsi:type="dcterms:W3CDTF">2017-12-13T14:44:51Z</dcterms:modified>
</cp:coreProperties>
</file>

<file path=docProps/thumbnail.jpeg>
</file>